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3" r:id="rId5"/>
    <p:sldId id="262" r:id="rId6"/>
    <p:sldId id="261" r:id="rId7"/>
    <p:sldId id="260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7F223-F399-4B79-A7FF-553BFBED22C1}" type="datetimeFigureOut">
              <a:rPr lang="pl-PL" smtClean="0"/>
              <a:pPr/>
              <a:t>2020-05-30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0E6C6-A796-4C37-97F4-B0607830F8B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0E6C6-A796-4C37-97F4-B0607830F8B6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0E6C6-A796-4C37-97F4-B0607830F8B6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0E6C6-A796-4C37-97F4-B0607830F8B6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0E6C6-A796-4C37-97F4-B0607830F8B6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0E6C6-A796-4C37-97F4-B0607830F8B6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0E6C6-A796-4C37-97F4-B0607830F8B6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0E6C6-A796-4C37-97F4-B0607830F8B6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2020-05-30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2020-05-30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ni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1041390">
            <a:off x="467544" y="692696"/>
            <a:ext cx="8229600" cy="1143000"/>
          </a:xfrm>
        </p:spPr>
        <p:txBody>
          <a:bodyPr/>
          <a:lstStyle/>
          <a:p>
            <a:r>
              <a:rPr lang="pl-PL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mic Sans MS" pitchFamily="66" charset="0"/>
              </a:rPr>
              <a:t>Czy wiesz, że…</a:t>
            </a:r>
            <a:endParaRPr lang="pl-PL" b="1" dirty="0">
              <a:solidFill>
                <a:schemeClr val="tx2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2780928"/>
            <a:ext cx="8229600" cy="29523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Jan Gutenberg jest uważany za wynalazcę druku, a rok, w którym tego dokonał to 1450. Pierwsze wydrukowane książki to Biblia </a:t>
            </a:r>
          </a:p>
          <a:p>
            <a:pPr algn="ctr">
              <a:buNone/>
            </a:pPr>
            <a:r>
              <a:rPr lang="pl-PL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 Księga Wszelkiej Mądrości.</a:t>
            </a:r>
            <a:endParaRPr lang="pl-PL" sz="3600" b="1" dirty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2050" name="Picture 2" descr="C:\Users\Reni\Desktop\images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339752" cy="2807702"/>
          </a:xfrm>
          <a:prstGeom prst="rect">
            <a:avLst/>
          </a:prstGeom>
          <a:noFill/>
        </p:spPr>
      </p:pic>
      <p:pic>
        <p:nvPicPr>
          <p:cNvPr id="2051" name="Picture 3" descr="C:\Users\Reni\Desktop\indeksr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7" y="0"/>
            <a:ext cx="2267744" cy="2883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ni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01138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1453627">
            <a:off x="3012013" y="1215435"/>
            <a:ext cx="6169141" cy="1143000"/>
          </a:xfrm>
        </p:spPr>
        <p:txBody>
          <a:bodyPr/>
          <a:lstStyle/>
          <a:p>
            <a: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Czy wiesz, że…</a:t>
            </a:r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3124944"/>
          </a:xfrm>
        </p:spPr>
        <p:txBody>
          <a:bodyPr>
            <a:noAutofit/>
          </a:bodyPr>
          <a:lstStyle/>
          <a:p>
            <a:pPr indent="342900">
              <a:buNone/>
            </a:pPr>
            <a:r>
              <a:rPr lang="pl-PL" sz="4000" b="1" dirty="0" smtClean="0">
                <a:solidFill>
                  <a:srgbClr val="002060"/>
                </a:solidFill>
                <a:latin typeface="Comic Sans MS" pitchFamily="66" charset="0"/>
              </a:rPr>
              <a:t>Wielbłąd potrafi wytrzymać około 2 tygodni bez picia, a spragniony dorosły wielbłąd może wypić na raz nawet do 120 litrów wody.</a:t>
            </a:r>
            <a:endParaRPr lang="pl-PL" sz="40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3074" name="Picture 2" descr="C:\Users\Reni\Desktop\imagesb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789284" cy="28529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ni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1001540">
            <a:off x="3617288" y="1135512"/>
            <a:ext cx="5256584" cy="1143000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Czy wiesz, że</a:t>
            </a:r>
            <a:endParaRPr lang="pl-PL" sz="48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4800" b="1" dirty="0" smtClean="0">
                <a:solidFill>
                  <a:srgbClr val="002060"/>
                </a:solidFill>
                <a:latin typeface="Comic Sans MS" pitchFamily="66" charset="0"/>
              </a:rPr>
              <a:t>Gałki oczne reniferów zmieniają kolor na niebieski w zimie, aby pomóc im widzieć przy słabym oświetleniu.</a:t>
            </a:r>
            <a:endParaRPr lang="pl-PL" sz="48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4098" name="Picture 2" descr="C:\Users\Reni\Desktop\indeksr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4146484" cy="2132856"/>
          </a:xfrm>
          <a:prstGeom prst="rect">
            <a:avLst/>
          </a:prstGeom>
          <a:noFill/>
        </p:spPr>
      </p:pic>
      <p:pic>
        <p:nvPicPr>
          <p:cNvPr id="4099" name="Picture 3" descr="C:\Users\Reni\Desktop\imagest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0"/>
            <a:ext cx="2411760" cy="1707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ni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20216752">
            <a:off x="-614742" y="458888"/>
            <a:ext cx="5658717" cy="1143000"/>
          </a:xfrm>
        </p:spPr>
        <p:txBody>
          <a:bodyPr/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Czy wiesz, </a:t>
            </a:r>
            <a:r>
              <a:rPr lang="pl-PL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że…</a:t>
            </a:r>
            <a:endParaRPr lang="pl-PL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780928"/>
            <a:ext cx="8229600" cy="29809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4000" b="1" dirty="0" smtClean="0">
                <a:latin typeface="Comic Sans MS" pitchFamily="66" charset="0"/>
              </a:rPr>
              <a:t>Książkę napisaną alfabetem </a:t>
            </a:r>
            <a:r>
              <a:rPr lang="pl-PL" sz="4000" b="1" dirty="0" err="1" smtClean="0">
                <a:latin typeface="Comic Sans MS" pitchFamily="66" charset="0"/>
              </a:rPr>
              <a:t>Braille’a</a:t>
            </a:r>
            <a:r>
              <a:rPr lang="pl-PL" sz="4000" b="1" dirty="0" smtClean="0">
                <a:latin typeface="Comic Sans MS" pitchFamily="66" charset="0"/>
              </a:rPr>
              <a:t> wydrukowano po raz pierwszy w 1837 w Instytucie dla Niewidomych w Paryżu.</a:t>
            </a:r>
            <a:endParaRPr lang="pl-PL" sz="4000" b="1" dirty="0">
              <a:latin typeface="Comic Sans MS" pitchFamily="66" charset="0"/>
            </a:endParaRPr>
          </a:p>
        </p:txBody>
      </p:sp>
      <p:pic>
        <p:nvPicPr>
          <p:cNvPr id="5122" name="Picture 2" descr="C:\Users\Reni\Desktop\indekshh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1" y="0"/>
            <a:ext cx="3851920" cy="25632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ni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20120311">
            <a:off x="-705556" y="459225"/>
            <a:ext cx="5688632" cy="1143000"/>
          </a:xfrm>
        </p:spPr>
        <p:txBody>
          <a:bodyPr>
            <a:normAutofit/>
          </a:bodyPr>
          <a:lstStyle/>
          <a:p>
            <a:r>
              <a:rPr lang="pl-PL" sz="5400" b="1" dirty="0" smtClean="0">
                <a:solidFill>
                  <a:schemeClr val="accent2">
                    <a:lumMod val="75000"/>
                  </a:schemeClr>
                </a:solidFill>
              </a:rPr>
              <a:t>Czy wiesz, że…</a:t>
            </a:r>
            <a:endParaRPr lang="pl-PL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3473227"/>
          </a:xfrm>
        </p:spPr>
        <p:txBody>
          <a:bodyPr>
            <a:normAutofit/>
          </a:bodyPr>
          <a:lstStyle/>
          <a:p>
            <a:pPr indent="342900">
              <a:buNone/>
            </a:pPr>
            <a:r>
              <a:rPr lang="pl-PL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Pszczoły miodne lecą z prędkością około 25 km na godzinę i uderzają skrzydłami 200 razy na sekundę.</a:t>
            </a:r>
            <a:endParaRPr lang="pl-PL" sz="4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146" name="Picture 2" descr="C:\Users\Reni\Desktop\indeksfff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5" y="0"/>
            <a:ext cx="3635896" cy="23889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eni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2677250">
            <a:off x="4730689" y="1226489"/>
            <a:ext cx="5040560" cy="1084982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solidFill>
                  <a:srgbClr val="00B050"/>
                </a:solidFill>
                <a:latin typeface="Comic Sans MS" pitchFamily="66" charset="0"/>
              </a:rPr>
              <a:t>Czy wiesz, że…</a:t>
            </a:r>
            <a:endParaRPr lang="pl-PL" sz="48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99792" y="2652937"/>
            <a:ext cx="4834880" cy="42050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Koty nie mają obojczyka. Ten "brak" sprawia, że mogą wciskać się we wszystkie szczeliny, przez które może przejść ich głowa</a:t>
            </a:r>
          </a:p>
        </p:txBody>
      </p:sp>
      <p:pic>
        <p:nvPicPr>
          <p:cNvPr id="7170" name="Picture 2" descr="C:\Users\Reni\Desktop\imagesf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283968" cy="2603106"/>
          </a:xfrm>
          <a:prstGeom prst="rect">
            <a:avLst/>
          </a:prstGeom>
          <a:noFill/>
        </p:spPr>
      </p:pic>
      <p:pic>
        <p:nvPicPr>
          <p:cNvPr id="7171" name="Picture 3" descr="C:\Users\Reni\Desktop\imagesll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114925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Reni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1162441">
            <a:off x="3426847" y="911192"/>
            <a:ext cx="5688632" cy="1143000"/>
          </a:xfrm>
        </p:spPr>
        <p:txBody>
          <a:bodyPr/>
          <a:lstStyle/>
          <a:p>
            <a:r>
              <a:rPr lang="pl-PL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Czy wiesz, że…</a:t>
            </a:r>
            <a:endParaRPr lang="pl-PL" b="1" dirty="0">
              <a:solidFill>
                <a:schemeClr val="accent2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708920"/>
            <a:ext cx="4762872" cy="35283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4000" b="1" dirty="0" smtClean="0">
                <a:solidFill>
                  <a:srgbClr val="7030A0"/>
                </a:solidFill>
              </a:rPr>
              <a:t>Wenus</a:t>
            </a:r>
            <a:r>
              <a:rPr lang="pl-PL" sz="3600" b="1" dirty="0" smtClean="0">
                <a:solidFill>
                  <a:schemeClr val="tx2">
                    <a:lumMod val="75000"/>
                  </a:schemeClr>
                </a:solidFill>
              </a:rPr>
              <a:t> jest najgorętszą planetą w naszym układzie słonecznym, o temperaturze </a:t>
            </a:r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</a:rPr>
              <a:t>powierzchni ponad 450 stopni Celsjusza.</a:t>
            </a:r>
            <a:endParaRPr lang="pl-PL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8194" name="Picture 2" descr="C:\Users\Reni\Desktop\indeksm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780928"/>
            <a:ext cx="3923928" cy="3240360"/>
          </a:xfrm>
          <a:prstGeom prst="rect">
            <a:avLst/>
          </a:prstGeom>
          <a:noFill/>
        </p:spPr>
      </p:pic>
      <p:pic>
        <p:nvPicPr>
          <p:cNvPr id="8195" name="Picture 3" descr="C:\Users\Reni\Desktop\imagesfg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4139952" cy="2276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187</Words>
  <Application>Microsoft Office PowerPoint</Application>
  <PresentationFormat>Pokaz na ekranie (4:3)</PresentationFormat>
  <Paragraphs>22</Paragraphs>
  <Slides>7</Slides>
  <Notes>7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Czy wiesz, że…</vt:lpstr>
      <vt:lpstr>Czy wiesz, że…</vt:lpstr>
      <vt:lpstr>Czy wiesz, że</vt:lpstr>
      <vt:lpstr>Czy wiesz, że…</vt:lpstr>
      <vt:lpstr>Czy wiesz, że…</vt:lpstr>
      <vt:lpstr>Czy wiesz, że…</vt:lpstr>
      <vt:lpstr>Czy wiesz, że…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Reni</dc:creator>
  <cp:lastModifiedBy>Reni</cp:lastModifiedBy>
  <cp:revision>11</cp:revision>
  <dcterms:created xsi:type="dcterms:W3CDTF">2020-05-30T17:05:00Z</dcterms:created>
  <dcterms:modified xsi:type="dcterms:W3CDTF">2020-05-30T20:10:01Z</dcterms:modified>
</cp:coreProperties>
</file>