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  <p:sldMasterId id="2147483720" r:id="rId5"/>
  </p:sldMasterIdLst>
  <p:notesMasterIdLst>
    <p:notesMasterId r:id="rId12"/>
  </p:notesMasterIdLst>
  <p:sldIdLst>
    <p:sldId id="259" r:id="rId6"/>
    <p:sldId id="257" r:id="rId7"/>
    <p:sldId id="258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DBB55-427D-4BD5-AC2C-F775457138D7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58A4B-C426-47E1-B11A-31003FD2411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8A4B-C426-47E1-B11A-31003FD24114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8A4B-C426-47E1-B11A-31003FD24114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8A4B-C426-47E1-B11A-31003FD24114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8A4B-C426-47E1-B11A-31003FD24114}" type="slidenum">
              <a:rPr lang="pl-PL" smtClean="0"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8A4B-C426-47E1-B11A-31003FD24114}" type="slidenum">
              <a:rPr lang="pl-PL" smtClean="0"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8A4B-C426-47E1-B11A-31003FD24114}" type="slidenum">
              <a:rPr lang="pl-PL" smtClean="0"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2020-05-10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kalbi.pl/12-maja" TargetMode="Externa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www.kalbi.pl/14-maj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5" Type="http://schemas.openxmlformats.org/officeDocument/2006/relationships/hyperlink" Target="https://www.kalbi.pl/15-maja" TargetMode="Externa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5" Type="http://schemas.openxmlformats.org/officeDocument/2006/relationships/hyperlink" Target="https://www.kalbi.pl/16-maja" TargetMode="Externa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Relationship Id="rId5" Type="http://schemas.openxmlformats.org/officeDocument/2006/relationships/hyperlink" Target="https://www.kalbi.pl/17-maja" TargetMode="Externa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eni\Desktop\indeksk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306837"/>
            <a:ext cx="1835696" cy="1551163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Dzień bez Śmiecenia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b="1" dirty="0" smtClean="0">
                <a:solidFill>
                  <a:srgbClr val="92D050"/>
                </a:solidFill>
              </a:rPr>
              <a:t>11 maja </a:t>
            </a:r>
            <a:r>
              <a:rPr lang="pl-PL" dirty="0" smtClean="0">
                <a:solidFill>
                  <a:srgbClr val="00B050"/>
                </a:solidFill>
              </a:rPr>
              <a:t>(poniedziałek</a:t>
            </a:r>
            <a:r>
              <a:rPr lang="pl-PL" dirty="0" smtClean="0">
                <a:solidFill>
                  <a:srgbClr val="00B050"/>
                </a:solidFill>
              </a:rPr>
              <a:t>)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</a:rPr>
              <a:t>Największą potrzebą tego święta jest uświadamianie ludzi o prawidłowym segregowaniu odpadów. Bo o tym, że nie wolno śmiecić, zostawiać butelek i opakowań w lesie czy parku nie trzeba chyba nikomu mówić. </a:t>
            </a: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66" charset="0"/>
              </a:rPr>
              <a:t>Segregowanie sprawia, że pozornie nieprzydatne rzeczy, które uchodzą za śmieci, mogą zamienić się w pełno wartościowe przedmioty: zabawki, drzwi, ubrania, meble. Segregowanie to ogromny zysk dla środowiska naturalnego. </a:t>
            </a: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Reni\Desktop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0"/>
            <a:ext cx="1952625" cy="2333625"/>
          </a:xfrm>
          <a:prstGeom prst="rect">
            <a:avLst/>
          </a:prstGeom>
          <a:noFill/>
        </p:spPr>
      </p:pic>
      <p:pic>
        <p:nvPicPr>
          <p:cNvPr id="2050" name="Picture 2" descr="C:\Users\Reni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1988840" cy="198884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Międzynarodowy Dzień </a:t>
            </a:r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Pielęgniarek</a:t>
            </a:r>
            <a:b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hlinkClick r:id="rId5" tooltip="12 maja 2020"/>
              </a:rPr>
              <a:t>12 </a:t>
            </a:r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hlinkClick r:id="rId5" tooltip="12 maja 2020"/>
              </a:rPr>
              <a:t>maja</a:t>
            </a:r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(wtorek)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Kochane pielęgniarki - </a:t>
            </a:r>
            <a:r>
              <a:rPr lang="pl-PL" dirty="0" smtClean="0">
                <a:solidFill>
                  <a:srgbClr val="00B0F0"/>
                </a:solidFill>
              </a:rPr>
              <a:t>gdyby nie one, to </a:t>
            </a:r>
            <a:r>
              <a:rPr lang="pl-PL" dirty="0" smtClean="0"/>
              <a:t>pobyt w szpitalu byłby zupełnie nie do zniesienia</a:t>
            </a:r>
            <a:r>
              <a:rPr lang="pl-PL" dirty="0" smtClean="0"/>
              <a:t>.</a:t>
            </a:r>
          </a:p>
          <a:p>
            <a:r>
              <a:rPr lang="pl-PL" dirty="0" smtClean="0"/>
              <a:t>W tym szczególnym dniu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dziękujemy</a:t>
            </a:r>
            <a:r>
              <a:rPr lang="pl-PL" dirty="0" smtClean="0"/>
              <a:t> wszystkim pielęgniarkom i pielęgniarzom.</a:t>
            </a:r>
          </a:p>
          <a:p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Szczególnie naszym Paniom Pielęgniarkom z Helenowa! One potrafią załagodzić każdą dolegliwość!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eni\Desktop\indeksk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47975" cy="1844824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Dzień Farmaceuty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  <a:hlinkClick r:id="rId4" tooltip="14 maja 2020"/>
              </a:rPr>
              <a:t>14 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  <a:hlinkClick r:id="rId4" tooltip="14 maja 2020"/>
              </a:rPr>
              <a:t>maja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(czwartek)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40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Farmaceuta</a:t>
            </a:r>
            <a:r>
              <a:rPr lang="pl-PL" sz="4000" dirty="0" smtClean="0">
                <a:latin typeface="Comic Sans MS" pitchFamily="66" charset="0"/>
              </a:rPr>
              <a:t> to zawód z tradycjami, do tego bardzo odpowiedzialny, wymagający ogromnej wiedzy. To od niego zależy, czy pacjent dostanie właściwy lek na swoje przypadłości zdrowotne.</a:t>
            </a:r>
            <a:endParaRPr lang="pl-PL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Reni\Desktop\indeks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62550"/>
            <a:ext cx="2600325" cy="1695450"/>
          </a:xfrm>
          <a:prstGeom prst="rect">
            <a:avLst/>
          </a:prstGeom>
          <a:noFill/>
        </p:spPr>
      </p:pic>
      <p:pic>
        <p:nvPicPr>
          <p:cNvPr id="4098" name="Picture 2" descr="C:\Users\Reni\Desktop\images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67525" y="908720"/>
            <a:ext cx="2276475" cy="2009775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Święto Polskiej Muzyki </a:t>
            </a: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 </a:t>
            </a: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Plastyki</a:t>
            </a: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5" tooltip="15 maja 2020"/>
              </a:rPr>
              <a:t>15 </a:t>
            </a: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5" tooltip="15 maja 2020"/>
              </a:rPr>
              <a:t>maja</a:t>
            </a: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(piątek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Święto </a:t>
            </a:r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Polskiej Muzyki i Plastyki ma na celu promowanie polskiej sztuki. Zachwycając się zagranicznymi piosenkami albo obrazami , nie można przy tym zapominać, że nasza kultura także jest wartościowa i ma wiele uroku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Reni\Desktop\indekskk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29275"/>
            <a:ext cx="3491880" cy="1228725"/>
          </a:xfrm>
          <a:prstGeom prst="rect">
            <a:avLst/>
          </a:prstGeom>
          <a:noFill/>
        </p:spPr>
      </p:pic>
      <p:pic>
        <p:nvPicPr>
          <p:cNvPr id="5122" name="Picture 2" descr="C:\Users\Reni\Desktop\imagesqq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8350" y="5301208"/>
            <a:ext cx="3295650" cy="1556792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Dzień Straży Granicznej </a:t>
            </a:r>
            <a:r>
              <a:rPr lang="pl-PL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/>
            </a:r>
            <a:br>
              <a:rPr lang="pl-PL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</a:br>
            <a:r>
              <a:rPr lang="pl-PL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hlinkClick r:id="rId5" tooltip="16 maja 2020"/>
              </a:rPr>
              <a:t>16 </a:t>
            </a:r>
            <a:r>
              <a:rPr lang="pl-PL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hlinkClick r:id="rId5" tooltip="16 maja 2020"/>
              </a:rPr>
              <a:t>maja</a:t>
            </a:r>
            <a:r>
              <a:rPr lang="pl-PL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 (sobota)</a:t>
            </a:r>
            <a:endParaRPr lang="pl-PL" b="1" dirty="0">
              <a:solidFill>
                <a:schemeClr val="tx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Święto Straży Granicznej to święto, które upamiętnia powstanie tej formacji 16 maja 1991 roku. Taką decyzję podjął Sejm Rzeczypospolitej Polskiej 21 lipca 1995 roku. Dziś </a:t>
            </a:r>
            <a:r>
              <a:rPr lang="pl-PL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życzymy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wszystkim ludziom, którzy chronią granice naszego państwa </a:t>
            </a:r>
            <a:r>
              <a:rPr lang="pl-PL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bezpiecznej i skutecznej służby.</a:t>
            </a:r>
            <a:endParaRPr lang="pl-PL" b="1" u="sng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Reni\Desktop\indeks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5589240"/>
            <a:ext cx="2483768" cy="1268759"/>
          </a:xfrm>
          <a:prstGeom prst="rect">
            <a:avLst/>
          </a:prstGeom>
          <a:noFill/>
        </p:spPr>
      </p:pic>
      <p:pic>
        <p:nvPicPr>
          <p:cNvPr id="6146" name="Picture 2" descr="C:\Users\Reni\Desktop\indeksoo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88640"/>
            <a:ext cx="3208015" cy="2088232"/>
          </a:xfrm>
          <a:prstGeom prst="rect">
            <a:avLst/>
          </a:pr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47120"/>
          </a:xfrm>
        </p:spPr>
        <p:txBody>
          <a:bodyPr/>
          <a:lstStyle/>
          <a:p>
            <a:pPr>
              <a:buNone/>
            </a:pPr>
            <a:r>
              <a:rPr lang="pl-PL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Święto to upamiętniało powstanie Międzynarodowego Związku Telekomunikacyjnego (17 maja 1865 roku). W 2006 roku przemianowano je na Światowy Dzień Telekomunikacji i Społeczeństwa Informacyjnego.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Międzynarodowy Dzień </a:t>
            </a:r>
            <a:r>
              <a:rPr lang="pl-PL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Telekomunikacji  </a:t>
            </a:r>
            <a:br>
              <a:rPr lang="pl-PL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pl-PL" b="1" dirty="0" smtClean="0">
                <a:solidFill>
                  <a:schemeClr val="bg2">
                    <a:lumMod val="40000"/>
                    <a:lumOff val="60000"/>
                  </a:schemeClr>
                </a:solidFill>
                <a:hlinkClick r:id="rId5" tooltip="17 maja 2020"/>
              </a:rPr>
              <a:t>17 </a:t>
            </a:r>
            <a:r>
              <a:rPr lang="pl-PL" b="1" dirty="0" smtClean="0">
                <a:solidFill>
                  <a:schemeClr val="bg2">
                    <a:lumMod val="40000"/>
                    <a:lumOff val="60000"/>
                  </a:schemeClr>
                </a:solidFill>
                <a:hlinkClick r:id="rId5" tooltip="17 maja 2020"/>
              </a:rPr>
              <a:t>maja</a:t>
            </a:r>
            <a:r>
              <a:rPr lang="pl-PL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(niedziela)</a:t>
            </a:r>
            <a:endParaRPr lang="pl-PL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51</TotalTime>
  <Words>279</Words>
  <Application>Microsoft Office PowerPoint</Application>
  <PresentationFormat>Pokaz na ekranie (4:3)</PresentationFormat>
  <Paragraphs>21</Paragraphs>
  <Slides>6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5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Odlewnia metali</vt:lpstr>
      <vt:lpstr>Energetyczny</vt:lpstr>
      <vt:lpstr>Metro</vt:lpstr>
      <vt:lpstr>Techniczny</vt:lpstr>
      <vt:lpstr>Papier</vt:lpstr>
      <vt:lpstr>Dzień bez Śmiecenia 11 maja (poniedziałek)</vt:lpstr>
      <vt:lpstr>Międzynarodowy Dzień Pielęgniarek  12 maja (wtorek)</vt:lpstr>
      <vt:lpstr>Dzień Farmaceuty 14 maja (czwartek) </vt:lpstr>
      <vt:lpstr>Święto Polskiej Muzyki  i Plastyki 15 maja (piątek)</vt:lpstr>
      <vt:lpstr>Dzień Straży Granicznej  16 maja (sobota)</vt:lpstr>
      <vt:lpstr>Międzynarodowy Dzień Telekomunikacji   17 maja (niedziela)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Reni</dc:creator>
  <cp:lastModifiedBy>Reni</cp:lastModifiedBy>
  <cp:revision>7</cp:revision>
  <dcterms:created xsi:type="dcterms:W3CDTF">2020-05-10T19:47:37Z</dcterms:created>
  <dcterms:modified xsi:type="dcterms:W3CDTF">2020-05-10T20:49:11Z</dcterms:modified>
</cp:coreProperties>
</file>