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530674-AC5C-4191-96DC-7ED9AA9F470C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B4A4DA-287B-46EE-BDBC-8263F3FC40F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Wyrazy zapomniane i rzadko używane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3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Określenia osób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i="1" dirty="0" smtClean="0"/>
              <a:t>Pacholęta</a:t>
            </a:r>
            <a:r>
              <a:rPr lang="pl-PL" sz="2400" dirty="0" smtClean="0"/>
              <a:t>- to przestarzałe, ale jakże urocze określenie </a:t>
            </a:r>
            <a:r>
              <a:rPr lang="pl-PL" sz="2400" u="sng" dirty="0" smtClean="0"/>
              <a:t>małych chłopców</a:t>
            </a:r>
            <a:r>
              <a:rPr lang="pl-PL" sz="2400" dirty="0" smtClean="0"/>
              <a:t>.</a:t>
            </a:r>
            <a:endParaRPr lang="pl-PL" sz="2400" u="sng" dirty="0" smtClean="0"/>
          </a:p>
          <a:p>
            <a:r>
              <a:rPr lang="pl-PL" sz="2400" b="1" i="1" dirty="0" smtClean="0"/>
              <a:t>Czeladka, latorośle</a:t>
            </a:r>
            <a:r>
              <a:rPr lang="pl-PL" sz="2400" dirty="0" smtClean="0"/>
              <a:t>- tak niegdyś rodzice mówili o swoich </a:t>
            </a:r>
            <a:r>
              <a:rPr lang="pl-PL" sz="2400" u="sng" dirty="0" smtClean="0"/>
              <a:t>dzieciach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73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Określenia osób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/>
              <a:t>Świekra</a:t>
            </a:r>
            <a:r>
              <a:rPr lang="pl-PL" dirty="0" smtClean="0"/>
              <a:t>- bardzo ciekawe słowo, którym dawniej określano </a:t>
            </a:r>
            <a:r>
              <a:rPr lang="pl-PL" u="sng" dirty="0" smtClean="0"/>
              <a:t>matkę męża</a:t>
            </a:r>
            <a:r>
              <a:rPr lang="pl-PL" dirty="0" smtClean="0"/>
              <a:t>, obecnie użyjemy określenia </a:t>
            </a:r>
            <a:r>
              <a:rPr lang="pl-PL" b="1" dirty="0" smtClean="0"/>
              <a:t>teściowa</a:t>
            </a:r>
            <a:r>
              <a:rPr lang="pl-PL" dirty="0" smtClean="0"/>
              <a:t>.</a:t>
            </a:r>
          </a:p>
          <a:p>
            <a:r>
              <a:rPr lang="pl-PL" b="1" i="1" dirty="0" smtClean="0"/>
              <a:t>Stryj</a:t>
            </a:r>
            <a:r>
              <a:rPr lang="pl-PL" dirty="0" smtClean="0"/>
              <a:t>- to słowo które możemy usłyszeć, ale niestety już coraz rzadziej, nazwiemy tak </a:t>
            </a:r>
            <a:r>
              <a:rPr lang="pl-PL" u="sng" dirty="0" smtClean="0"/>
              <a:t>brata ojca</a:t>
            </a:r>
            <a:r>
              <a:rPr lang="pl-PL" dirty="0" smtClean="0"/>
              <a:t>, </a:t>
            </a:r>
            <a:r>
              <a:rPr lang="pl-PL" dirty="0" smtClean="0"/>
              <a:t>współcześnie  </a:t>
            </a:r>
            <a:r>
              <a:rPr lang="pl-PL" dirty="0" smtClean="0"/>
              <a:t>powiemy  po prostu </a:t>
            </a:r>
            <a:r>
              <a:rPr lang="pl-PL" b="1" dirty="0" smtClean="0"/>
              <a:t>wujek</a:t>
            </a:r>
            <a:r>
              <a:rPr lang="pl-PL" dirty="0" smtClean="0"/>
              <a:t>.</a:t>
            </a:r>
          </a:p>
          <a:p>
            <a:r>
              <a:rPr lang="pl-PL" b="1" i="1" dirty="0" smtClean="0"/>
              <a:t>Wujenka</a:t>
            </a:r>
            <a:r>
              <a:rPr lang="pl-PL" dirty="0" smtClean="0"/>
              <a:t>- czyli </a:t>
            </a:r>
            <a:r>
              <a:rPr lang="pl-PL" u="sng" dirty="0" smtClean="0"/>
              <a:t>żona wujka</a:t>
            </a:r>
            <a:r>
              <a:rPr lang="pl-PL" dirty="0" smtClean="0"/>
              <a:t>, obecnie </a:t>
            </a:r>
            <a:r>
              <a:rPr lang="pl-PL" dirty="0" err="1" smtClean="0"/>
              <a:t>nazwamy</a:t>
            </a:r>
            <a:r>
              <a:rPr lang="pl-PL" dirty="0" smtClean="0"/>
              <a:t> </a:t>
            </a:r>
            <a:r>
              <a:rPr lang="pl-PL" dirty="0" smtClean="0"/>
              <a:t>ją</a:t>
            </a:r>
            <a:r>
              <a:rPr lang="pl-PL" b="1" dirty="0" smtClean="0"/>
              <a:t> ciocią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4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Określenia osób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/>
              <a:t>Huncwot</a:t>
            </a:r>
            <a:r>
              <a:rPr lang="pl-PL" dirty="0" smtClean="0"/>
              <a:t>- określenie, które możemy odnieść do urwisa, dziecka lubiącego rozrabiać.</a:t>
            </a:r>
          </a:p>
          <a:p>
            <a:r>
              <a:rPr lang="pl-PL" b="1" i="1" dirty="0"/>
              <a:t>Miglanc</a:t>
            </a:r>
            <a:r>
              <a:rPr lang="pl-PL" dirty="0"/>
              <a:t> </a:t>
            </a:r>
            <a:r>
              <a:rPr lang="pl-PL" dirty="0" smtClean="0"/>
              <a:t>–powiemy tak o  człowieku leniwym, wymigującym </a:t>
            </a:r>
            <a:r>
              <a:rPr lang="pl-PL" dirty="0"/>
              <a:t>się od obowiązków</a:t>
            </a:r>
            <a:r>
              <a:rPr lang="pl-PL" dirty="0" smtClean="0"/>
              <a:t>.</a:t>
            </a:r>
          </a:p>
          <a:p>
            <a:r>
              <a:rPr lang="pl-PL" b="1" i="1" dirty="0"/>
              <a:t>Mąciwoda</a:t>
            </a:r>
            <a:r>
              <a:rPr lang="pl-PL" dirty="0"/>
              <a:t> – to ktoś, </a:t>
            </a:r>
            <a:r>
              <a:rPr lang="pl-PL" dirty="0" smtClean="0"/>
              <a:t>kto </a:t>
            </a:r>
            <a:r>
              <a:rPr lang="pl-PL" dirty="0"/>
              <a:t>mąci, wprowadza niepotrzebne zamieszanie, snuje </a:t>
            </a:r>
            <a:r>
              <a:rPr lang="pl-PL" dirty="0" smtClean="0"/>
              <a:t>intrygi, ma na celu skłócenie innych osób.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49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Określenia osób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i="1" dirty="0"/>
              <a:t>Absztyfikant </a:t>
            </a:r>
            <a:r>
              <a:rPr lang="pl-PL" sz="2000" dirty="0"/>
              <a:t>– wielbiciel, konkurent, mężczyzna smalący </a:t>
            </a:r>
            <a:r>
              <a:rPr lang="pl-PL" sz="2000" dirty="0" smtClean="0"/>
              <a:t>cholewki.</a:t>
            </a:r>
          </a:p>
          <a:p>
            <a:r>
              <a:rPr lang="pl-PL" sz="2000" b="1" i="1" dirty="0" smtClean="0"/>
              <a:t>Fircyk</a:t>
            </a:r>
            <a:r>
              <a:rPr lang="pl-PL" sz="2000" dirty="0" smtClean="0"/>
              <a:t>- człowiek lekkomyślny, niepoważny, nie zastanawiający się </a:t>
            </a:r>
            <a:r>
              <a:rPr lang="pl-PL" sz="2000" dirty="0" smtClean="0"/>
              <a:t>nad </a:t>
            </a:r>
            <a:r>
              <a:rPr lang="pl-PL" sz="2000" dirty="0" smtClean="0"/>
              <a:t>konsekwencjami swoich działań.</a:t>
            </a:r>
          </a:p>
          <a:p>
            <a:r>
              <a:rPr lang="pl-PL" sz="2000" b="1" i="1" dirty="0" smtClean="0"/>
              <a:t>Luby, luba</a:t>
            </a:r>
            <a:r>
              <a:rPr lang="pl-PL" sz="2000" dirty="0" smtClean="0"/>
              <a:t>-</a:t>
            </a:r>
            <a:r>
              <a:rPr lang="pl-PL" sz="2000" b="1" i="1" dirty="0" smtClean="0"/>
              <a:t> </a:t>
            </a:r>
            <a:r>
              <a:rPr lang="pl-PL" sz="2000" dirty="0" smtClean="0"/>
              <a:t>czyli ukochana osoba, współcześnie powiemy chłopak, dziewczyna.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440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i="1" dirty="0" smtClean="0"/>
              <a:t>Klawo</a:t>
            </a:r>
            <a:r>
              <a:rPr lang="pl-PL" sz="2400" dirty="0" smtClean="0"/>
              <a:t>- to pięknie brzmiące słowo, współcześnie zastąpiliśmy określeniami super, wspaniale, świetnie. 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1516365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2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prstClr val="black"/>
                </a:solidFill>
              </a:rPr>
              <a:t>Jak dawniej określano…,,dawniej”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i="1" dirty="0"/>
              <a:t>Drzewiej</a:t>
            </a:r>
            <a:r>
              <a:rPr lang="pl-PL" sz="2000" dirty="0"/>
              <a:t> – kto z nas pamięta, jak to drzewiej bywało? Drzewiej, czyli niegdyś, dawniej. </a:t>
            </a:r>
            <a:endParaRPr lang="pl-PL" sz="2000" dirty="0" smtClean="0"/>
          </a:p>
          <a:p>
            <a:r>
              <a:rPr lang="pl-PL" sz="2000" b="1" i="1" dirty="0" smtClean="0"/>
              <a:t>Onegdaj</a:t>
            </a:r>
            <a:r>
              <a:rPr lang="pl-PL" sz="2000" dirty="0" smtClean="0"/>
              <a:t> </a:t>
            </a:r>
            <a:r>
              <a:rPr lang="pl-PL" sz="2000" dirty="0"/>
              <a:t>– czyli dawniej, kiedyś. </a:t>
            </a:r>
            <a:r>
              <a:rPr lang="pl-PL" sz="2000" dirty="0" smtClean="0"/>
              <a:t>Współcześnie to </a:t>
            </a:r>
            <a:r>
              <a:rPr lang="pl-PL" sz="2000" dirty="0" smtClean="0"/>
              <a:t>słówko spotkać </a:t>
            </a:r>
            <a:r>
              <a:rPr lang="pl-PL" sz="2000" dirty="0" smtClean="0"/>
              <a:t>można  </a:t>
            </a:r>
            <a:r>
              <a:rPr lang="pl-PL" sz="2000" dirty="0"/>
              <a:t>w powieściach historycznych.</a:t>
            </a:r>
          </a:p>
        </p:txBody>
      </p:sp>
    </p:spTree>
    <p:extLst>
      <p:ext uri="{BB962C8B-B14F-4D97-AF65-F5344CB8AC3E}">
        <p14:creationId xmlns:p14="http://schemas.microsoft.com/office/powerpoint/2010/main" val="36749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i="1" dirty="0" smtClean="0"/>
              <a:t>Ambaras</a:t>
            </a:r>
            <a:r>
              <a:rPr lang="pl-PL" dirty="0" smtClean="0"/>
              <a:t>- teraz </a:t>
            </a:r>
            <a:r>
              <a:rPr lang="pl-PL" dirty="0"/>
              <a:t>powiemy kłopot. </a:t>
            </a:r>
            <a:r>
              <a:rPr lang="pl-PL" dirty="0" smtClean="0"/>
              <a:t>Ale może słyszeliście: “Bo </a:t>
            </a:r>
            <a:r>
              <a:rPr lang="pl-PL" dirty="0"/>
              <a:t>w tym cały jest ambaras, żeby dwoje chciało naraz</a:t>
            </a:r>
            <a:r>
              <a:rPr lang="pl-PL" dirty="0" smtClean="0"/>
              <a:t>” </a:t>
            </a:r>
            <a:r>
              <a:rPr lang="pl-PL" dirty="0" smtClean="0"/>
              <a:t> (</a:t>
            </a:r>
            <a:r>
              <a:rPr lang="pl-PL" smtClean="0"/>
              <a:t>Tadeusz Boy-Żeleński)</a:t>
            </a:r>
            <a:endParaRPr lang="pl-PL" dirty="0" smtClean="0"/>
          </a:p>
          <a:p>
            <a:r>
              <a:rPr lang="pl-PL" b="1" i="1" dirty="0" smtClean="0"/>
              <a:t>Gędźba</a:t>
            </a:r>
            <a:r>
              <a:rPr lang="pl-PL" dirty="0"/>
              <a:t>- słowo piękne i dość trudne, a </a:t>
            </a:r>
            <a:r>
              <a:rPr lang="pl-PL" dirty="0" smtClean="0"/>
              <a:t>oznacza </a:t>
            </a:r>
            <a:r>
              <a:rPr lang="pl-PL" dirty="0"/>
              <a:t>po prostu muzykę</a:t>
            </a:r>
            <a:r>
              <a:rPr lang="pl-PL" dirty="0" smtClean="0"/>
              <a:t>.</a:t>
            </a:r>
          </a:p>
          <a:p>
            <a:r>
              <a:rPr lang="pl-PL" b="1" i="1" dirty="0" smtClean="0"/>
              <a:t>Wiktuały</a:t>
            </a:r>
            <a:r>
              <a:rPr lang="pl-PL" dirty="0" smtClean="0"/>
              <a:t>- tym określeniem dawniej nazywano produkty </a:t>
            </a:r>
            <a:r>
              <a:rPr lang="pl-PL" dirty="0" smtClean="0"/>
              <a:t>spożywcze.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217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200</TotalTime>
  <Words>273</Words>
  <Application>Microsoft Office PowerPoint</Application>
  <PresentationFormat>Pokaz na ekranie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Ekskluzywny</vt:lpstr>
      <vt:lpstr>Wyrazy zapomniane i rzadko używane</vt:lpstr>
      <vt:lpstr>Określenia osób</vt:lpstr>
      <vt:lpstr>Określenia osób</vt:lpstr>
      <vt:lpstr>Określenia osób</vt:lpstr>
      <vt:lpstr>Określenia osób</vt:lpstr>
      <vt:lpstr>Prezentacja programu PowerPoint</vt:lpstr>
      <vt:lpstr>Jak dawniej określano…,,dawniej”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Wyrazy zapomniane i rzadko używane</dc:title>
  <dc:creator>Grzegorz</dc:creator>
  <cp:lastModifiedBy>Grzegorz</cp:lastModifiedBy>
  <cp:revision>13</cp:revision>
  <dcterms:created xsi:type="dcterms:W3CDTF">2020-04-27T06:33:22Z</dcterms:created>
  <dcterms:modified xsi:type="dcterms:W3CDTF">2020-04-27T09:54:21Z</dcterms:modified>
</cp:coreProperties>
</file>